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84" r:id="rId2"/>
  </p:sldIdLst>
  <p:sldSz cx="6858000" cy="9906000" type="A4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3399"/>
    <a:srgbClr val="577020"/>
    <a:srgbClr val="DEA0DF"/>
    <a:srgbClr val="CDB1CF"/>
    <a:srgbClr val="FFCC66"/>
    <a:srgbClr val="FFFF99"/>
    <a:srgbClr val="A2A22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89858" autoAdjust="0"/>
  </p:normalViewPr>
  <p:slideViewPr>
    <p:cSldViewPr>
      <p:cViewPr>
        <p:scale>
          <a:sx n="90" d="100"/>
          <a:sy n="90" d="100"/>
        </p:scale>
        <p:origin x="-630" y="61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6FB98-D276-4516-AF29-FDFF97757C27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4611B-2038-4484-AD02-C5997D0EB5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749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4611B-2038-4484-AD02-C5997D0EB50A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965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 bwMode="ltGray">
          <a:xfrm>
            <a:off x="1" y="0"/>
            <a:ext cx="6857999" cy="741784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4847336"/>
            <a:ext cx="6057900" cy="241706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14350" y="2641600"/>
            <a:ext cx="6057900" cy="21661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0" y="7407594"/>
            <a:ext cx="6858000" cy="6604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 bwMode="invGray">
          <a:xfrm>
            <a:off x="4949190" y="0"/>
            <a:ext cx="34290" cy="9906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 bwMode="ltGray">
          <a:xfrm>
            <a:off x="4985766" y="0"/>
            <a:ext cx="1885951" cy="9906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086350" y="396703"/>
            <a:ext cx="1428750" cy="8452203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440267"/>
            <a:ext cx="4514850" cy="845220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1980448" y="9211886"/>
            <a:ext cx="2877303" cy="527403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224536"/>
            <a:ext cx="6172200" cy="1809496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 bwMode="ltGray">
          <a:xfrm>
            <a:off x="0" y="1"/>
            <a:ext cx="6858000" cy="3759196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invGray">
          <a:xfrm>
            <a:off x="0" y="3759196"/>
            <a:ext cx="6858000" cy="6604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62356" y="171704"/>
            <a:ext cx="6009894" cy="236423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55498" y="2641600"/>
            <a:ext cx="6016752" cy="9906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42900" y="2562352"/>
            <a:ext cx="3028950" cy="6678845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86150" y="2562352"/>
            <a:ext cx="3028950" cy="66788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454093"/>
            <a:ext cx="3030141" cy="1033291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3538184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454093"/>
            <a:ext cx="3031331" cy="1033291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3538184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5879" y="220133"/>
            <a:ext cx="1892808" cy="141325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64533" y="2517860"/>
            <a:ext cx="4440481" cy="65850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25879" y="2498915"/>
            <a:ext cx="1851660" cy="6604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 bwMode="invGray">
          <a:xfrm>
            <a:off x="2141803" y="0"/>
            <a:ext cx="34290" cy="210007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 bwMode="invGray">
          <a:xfrm>
            <a:off x="2141803" y="0"/>
            <a:ext cx="34290" cy="210007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3444" y="224536"/>
            <a:ext cx="1893863" cy="141325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177854" y="2144723"/>
            <a:ext cx="4685548" cy="7761277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23444" y="2496312"/>
            <a:ext cx="1851660" cy="6604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123444" y="1690624"/>
            <a:ext cx="1892808" cy="290576"/>
          </a:xfrm>
        </p:spPr>
        <p:txBody>
          <a:bodyPr/>
          <a:lstStyle/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141803" y="0"/>
            <a:ext cx="34290" cy="9906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 bwMode="invGray">
          <a:xfrm>
            <a:off x="2141803" y="0"/>
            <a:ext cx="34290" cy="9906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2276856" y="1690624"/>
            <a:ext cx="3895344" cy="2905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6254496" y="1690624"/>
            <a:ext cx="550398" cy="290576"/>
          </a:xfrm>
        </p:spPr>
        <p:txBody>
          <a:bodyPr/>
          <a:lstStyle/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 bwMode="invGray">
          <a:xfrm>
            <a:off x="0" y="2074071"/>
            <a:ext cx="6858000" cy="6604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สี่เหลี่ยมผืนผ้า 6"/>
          <p:cNvSpPr/>
          <p:nvPr/>
        </p:nvSpPr>
        <p:spPr bwMode="ltGray">
          <a:xfrm>
            <a:off x="1" y="1"/>
            <a:ext cx="6857999" cy="2070948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220133"/>
            <a:ext cx="6172200" cy="180709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564166"/>
            <a:ext cx="6172200" cy="6681435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9355665"/>
            <a:ext cx="1600200" cy="3962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EA7D8B7-7720-47C6-BE3B-8B6FD26EBE99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1980448" y="9355665"/>
            <a:ext cx="4130789" cy="3962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153297" y="9355665"/>
            <a:ext cx="550398" cy="3962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B14E0BF-2215-4FD2-8365-F63A2528CC1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4" y="0"/>
            <a:ext cx="6839616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สี่เหลี่ยมผืนผ้า 3"/>
          <p:cNvSpPr/>
          <p:nvPr/>
        </p:nvSpPr>
        <p:spPr>
          <a:xfrm>
            <a:off x="4985792" y="1496279"/>
            <a:ext cx="1872208" cy="466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80897" tIns="40448" rIns="80897" bIns="40448">
            <a:spAutoFit/>
          </a:bodyPr>
          <a:lstStyle/>
          <a:p>
            <a:r>
              <a:rPr lang="th-TH" sz="25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ฉบับที่ 37/ 2564</a:t>
            </a:r>
            <a:endParaRPr lang="th-TH" sz="24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193704" y="1856656"/>
            <a:ext cx="34563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http://www.obec-nayok.com </a:t>
            </a:r>
            <a:endParaRPr lang="th-TH" sz="2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6752" y="344488"/>
            <a:ext cx="5202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Modern" pitchFamily="2" charset="-34"/>
                <a:cs typeface="DSN Modern" pitchFamily="2" charset="-34"/>
              </a:rPr>
              <a:t>วารสารข่าวประชาสัมพันธ์</a:t>
            </a:r>
          </a:p>
          <a:p>
            <a:r>
              <a:rPr lang="th-TH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injuro" pitchFamily="2" charset="0"/>
                <a:cs typeface="+mj-cs"/>
              </a:rPr>
              <a:t>	</a:t>
            </a:r>
            <a:r>
              <a:rPr lang="th-TH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injuro" pitchFamily="2" charset="0"/>
                <a:cs typeface="+mj-cs"/>
              </a:rPr>
              <a:t>                              </a:t>
            </a:r>
            <a:r>
              <a:rPr lang="th-TH" sz="2000" b="1" dirty="0" smtClean="0">
                <a:latin typeface="TH Charmonman" pitchFamily="66" charset="-34"/>
                <a:cs typeface="TH Charmonman" pitchFamily="66" charset="-34"/>
              </a:rPr>
              <a:t>กลุ่ม</a:t>
            </a:r>
            <a:r>
              <a:rPr lang="th-TH" sz="2000" b="1" dirty="0">
                <a:latin typeface="TH Charmonman" pitchFamily="66" charset="-34"/>
                <a:cs typeface="TH Charmonman" pitchFamily="66" charset="-34"/>
              </a:rPr>
              <a:t>ส่งเสริมการจัดการศึกษา</a:t>
            </a:r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6" y="56456"/>
            <a:ext cx="897381" cy="1259755"/>
          </a:xfrm>
          <a:prstGeom prst="rect">
            <a:avLst/>
          </a:prstGeom>
        </p:spPr>
      </p:pic>
      <p:sp>
        <p:nvSpPr>
          <p:cNvPr id="13" name="คำบรรยายภาพแบบวงรี 12"/>
          <p:cNvSpPr/>
          <p:nvPr/>
        </p:nvSpPr>
        <p:spPr>
          <a:xfrm>
            <a:off x="76736" y="7401272"/>
            <a:ext cx="6639816" cy="1728192"/>
          </a:xfrm>
          <a:prstGeom prst="wedgeEllipse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417504" y="7689304"/>
            <a:ext cx="62792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นายเสรี ขามประไพ ผอ.</a:t>
            </a:r>
            <a:r>
              <a:rPr lang="th-TH" sz="1600" b="1" dirty="0" err="1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สพป</a:t>
            </a:r>
            <a:r>
              <a:rPr lang="th-TH" sz="1600" b="1" dirty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.นครนายก </a:t>
            </a:r>
            <a:r>
              <a:rPr lang="th-TH" sz="1600" b="1" dirty="0">
                <a:latin typeface="TH Sarabun New" pitchFamily="34" charset="-34"/>
                <a:cs typeface="TH Sarabun New" pitchFamily="34" charset="-34"/>
              </a:rPr>
              <a:t>ได้มอบหมาย</a:t>
            </a:r>
            <a:r>
              <a:rPr lang="th-TH" sz="1600" b="1" dirty="0" smtClean="0">
                <a:latin typeface="TH Sarabun New" pitchFamily="34" charset="-34"/>
                <a:cs typeface="TH Sarabun New" pitchFamily="34" charset="-34"/>
              </a:rPr>
              <a:t>ให้</a:t>
            </a:r>
            <a:r>
              <a:rPr lang="th-TH" sz="16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นายสัมพันธ์  ญาณสุธี  </a:t>
            </a:r>
          </a:p>
          <a:p>
            <a:pPr algn="ctr"/>
            <a:r>
              <a:rPr lang="th-TH" sz="16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ผอ.โรงเรียนอนุบาลบ้านนา (วัดช้าง) </a:t>
            </a:r>
            <a:r>
              <a:rPr lang="th-TH" sz="1600" b="1" dirty="0" smtClean="0">
                <a:latin typeface="TH Sarabun New" pitchFamily="34" charset="-34"/>
                <a:cs typeface="TH Sarabun New" pitchFamily="34" charset="-34"/>
              </a:rPr>
              <a:t>เป็น</a:t>
            </a:r>
            <a:r>
              <a:rPr lang="th-TH" sz="1600" b="1" dirty="0">
                <a:latin typeface="TH Sarabun New" pitchFamily="34" charset="-34"/>
                <a:cs typeface="TH Sarabun New" pitchFamily="34" charset="-34"/>
              </a:rPr>
              <a:t>ผู้แทนมอบทุนการศึกษา </a:t>
            </a:r>
            <a:endParaRPr lang="th-TH" sz="1600" b="1" dirty="0" smtClean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th-TH" sz="1600" b="1" dirty="0" smtClean="0">
                <a:latin typeface="TH Sarabun New" pitchFamily="34" charset="-34"/>
                <a:cs typeface="TH Sarabun New" pitchFamily="34" charset="-34"/>
              </a:rPr>
              <a:t>ให้แก่ </a:t>
            </a:r>
            <a:r>
              <a:rPr lang="th-TH" sz="1600" b="1" dirty="0" smtClean="0">
                <a:solidFill>
                  <a:schemeClr val="bg1">
                    <a:lumMod val="5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ด.ญ.พิจิตรมาศ แต่สิน นักเรียนชั้นประถมศึกษาปีที่ 4</a:t>
            </a:r>
            <a:r>
              <a:rPr lang="th-TH" sz="1600" b="1" dirty="0" smtClean="0">
                <a:latin typeface="TH Sarabun New" pitchFamily="34" charset="-34"/>
                <a:cs typeface="TH Sarabun New" pitchFamily="34" charset="-34"/>
              </a:rPr>
              <a:t> และ</a:t>
            </a:r>
            <a:r>
              <a:rPr lang="th-TH" sz="1600" b="1" dirty="0" smtClean="0">
                <a:solidFill>
                  <a:schemeClr val="bg1">
                    <a:lumMod val="5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เด็กหญิงจิดาภา แต่สิน ชั้นประถมศึกษาปีที่ 6 </a:t>
            </a:r>
            <a:r>
              <a:rPr lang="th-TH" sz="1600" b="1" dirty="0" smtClean="0">
                <a:latin typeface="TH Sarabun New" pitchFamily="34" charset="-34"/>
                <a:cs typeface="TH Sarabun New" pitchFamily="34" charset="-34"/>
              </a:rPr>
              <a:t>โรงเรียนอนุบาลบ้านนา(วัดช้าง) บ้านนักเรียน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ที่ป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ระสบเหตุเพลิงไหม้บ้านได้รับความเสียหายทั้ง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หลัง</a:t>
            </a:r>
          </a:p>
          <a:p>
            <a:pPr algn="ctr"/>
            <a:r>
              <a:rPr lang="th-TH" sz="16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เมื่อ</a:t>
            </a:r>
            <a:r>
              <a:rPr lang="th-TH" sz="1600" b="1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วันที่  </a:t>
            </a:r>
            <a:r>
              <a:rPr lang="th-TH" sz="1600" b="1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20  </a:t>
            </a:r>
            <a:r>
              <a:rPr lang="th-TH" sz="16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เมษายน  2564 </a:t>
            </a:r>
            <a:endParaRPr lang="th-TH" sz="1600" b="1" dirty="0">
              <a:solidFill>
                <a:srgbClr val="00206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8" name="Picture 4" descr="E:\ประชาสัมพันธ์\ประชาสัมพันธ์ ปี 64\37 มอบบ้านเด็กไฟไหม้ รร.อนุบาลบ้านนา\รูป\24014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6" t="9228" r="11201" b="2241"/>
          <a:stretch/>
        </p:blipFill>
        <p:spPr bwMode="auto">
          <a:xfrm>
            <a:off x="1901032" y="2504728"/>
            <a:ext cx="2870603" cy="4332001"/>
          </a:xfrm>
          <a:prstGeom prst="rect">
            <a:avLst/>
          </a:prstGeom>
          <a:ln w="38100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34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มอดูล">
  <a:themeElements>
    <a:clrScheme name="กำหนดเอง 8">
      <a:dk1>
        <a:sysClr val="windowText" lastClr="000000"/>
      </a:dk1>
      <a:lt1>
        <a:srgbClr val="E4D1EF"/>
      </a:lt1>
      <a:dk2>
        <a:srgbClr val="575F6D"/>
      </a:dk2>
      <a:lt2>
        <a:srgbClr val="92D050"/>
      </a:lt2>
      <a:accent1>
        <a:srgbClr val="FF0000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มอดูล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มอดูล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7151</TotalTime>
  <Words>90</Words>
  <Application>Microsoft Office PowerPoint</Application>
  <PresentationFormat>กระดาษ A4 (210x297 มม.)</PresentationFormat>
  <Paragraphs>9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มอดูล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User</cp:lastModifiedBy>
  <cp:revision>534</cp:revision>
  <cp:lastPrinted>2021-07-06T06:38:07Z</cp:lastPrinted>
  <dcterms:created xsi:type="dcterms:W3CDTF">2018-07-10T08:51:26Z</dcterms:created>
  <dcterms:modified xsi:type="dcterms:W3CDTF">2021-07-06T06:38:29Z</dcterms:modified>
</cp:coreProperties>
</file>