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6"/>
  </p:notesMasterIdLst>
  <p:handoutMasterIdLst>
    <p:handoutMasterId r:id="rId7"/>
  </p:handoutMasterIdLst>
  <p:sldIdLst>
    <p:sldId id="267" r:id="rId5"/>
  </p:sldIdLst>
  <p:sldSz cx="12192000" cy="6858000"/>
  <p:notesSz cx="6858000" cy="9144000"/>
  <p:defaultTextStyle>
    <a:defPPr rtl="0">
      <a:defRPr lang="th-TH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80"/>
  </p:normalViewPr>
  <p:slideViewPr>
    <p:cSldViewPr snapToGrid="0" snapToObjects="1">
      <p:cViewPr>
        <p:scale>
          <a:sx n="81" d="100"/>
          <a:sy n="81" d="100"/>
        </p:scale>
        <p:origin x="-30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6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xmlns="" id="{D383AE02-18F3-420E-B855-666D9CE285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3ECE987F-2682-4CC1-87ED-05D08518F6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4B9C6-D4EB-4876-A81C-964CA775C885}" type="datetimeFigureOut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23/08/65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E32D5B19-72FA-4BC1-8976-407B2C1DFA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F386DAB3-E5D4-4B2F-BB3A-ED27819E3A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6EC89-3615-45E5-96D1-5F54DDD0A78C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4018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D268277-1F87-4F61-A0EB-FA94EDD8013F}" type="datetimeFigureOut">
              <a:rPr lang="th-TH" noProof="0" smtClean="0"/>
              <a:pPr/>
              <a:t>23/08/65</a:t>
            </a:fld>
            <a:endParaRPr lang="th-TH" noProof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แก้ไขสไตล์ของข้อความต้นแบบ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BAA8DF5-0E8E-43C5-85F0-4D05888F9E1C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202156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8DF5-0E8E-43C5-85F0-4D05888F9E1C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05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rtlCol="0"/>
          <a:lstStyle/>
          <a:p>
            <a:pPr rtl="0"/>
            <a:fld id="{DD126940-F9EC-45E9-AB73-475C4A5B8FFC}" type="datetime1">
              <a:rPr lang="th-TH" smtClean="0"/>
              <a:t>23/08/65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รูปแบบอิสระ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เรื่องและ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3F2A3-B9A5-4898-9F04-91E9A9A2E2E6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9" name="รูปแบบอิสระ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13" name="ตัวแทนข้อความ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A3EFAB8-4992-4274-B412-E4C7EA0BEA56}" type="datetime1">
              <a:rPr lang="th-TH" smtClean="0"/>
              <a:pPr/>
              <a:t>23/08/65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11" name="รูปแบบอิสระ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57F1E4F-1CFF-5643-939E-217C01CDF565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h-TH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h-TH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9A49CF-38F3-41C7-8AFC-26E7A770BC21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9" name="รูปแบบอิสระ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21" name="ตัวแทนข้อความ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marL="0" lvl="0" indent="0" rtl="0">
              <a:buNone/>
            </a:pPr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367F408-0B74-4ADF-AAD7-1DD3D1944F05}" type="datetime1">
              <a:rPr lang="th-TH" noProof="0" smtClean="0"/>
              <a:pPr/>
              <a:t>23/08/65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11" name="รูปแบบอิสระ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h-TH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h-TH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Leelawadee" panose="020B0502040204020203" pitchFamily="34" charset="-34"/>
                <a:cs typeface="Leelawadee" panose="020B0502040204020203" pitchFamily="34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หรือ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21" name="ตัวแทนข้อความ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D086D6-9CC3-492A-BB17-F7942654C515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9" name="รูปแบบอิสระ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A81053-E990-4D85-B731-C8CE2907578E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8" name="รูปแบบอิสระ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7D4FAF-AAB6-431C-BDE8-64E2299388D1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8" name="รูปแบบอิสระ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FC4903-325B-4C26-BA5B-1834DFEB5867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8" name="รูปแบบอิสระ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BBB4E-E8DC-42E3-834F-FE9DE2768D78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9" name="รูปแบบอิสระ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2A83EE-6BF8-4F5B-BC11-6EE95BB4252C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10" name="รูปแบบอิสระ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E6427-EB30-480C-9B5E-48ED578530F6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12" name="รูปแบบอิสระ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73BE0-C09D-418E-B97D-C4835F9D164F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7" name="รูปแบบอิสระ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E50592-993A-4385-A2DE-251BBCE80549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6" name="รูปแบบอิสระ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4866EB-DB34-47EF-BE8A-EB0A6E63A8FB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9" name="รูปแบบอิสระ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/>
          </a:p>
        </p:txBody>
      </p:sp>
      <p:sp>
        <p:nvSpPr>
          <p:cNvPr id="3" name="ตัวแทนรูปภาพ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BC3880-0479-42F0-85C7-C3570C0A61D1}" type="datetime1">
              <a:rPr lang="th-TH" noProof="0" smtClean="0"/>
              <a:t>23/08/65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/>
          </a:p>
        </p:txBody>
      </p:sp>
      <p:sp>
        <p:nvSpPr>
          <p:cNvPr id="9" name="รูปแบบอิสระ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กลุ่ม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รูปแบบอิสระ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รูปแบบอิสระ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รูปแบบอิสระ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รูปแบบอิสระ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รูปแบบอิสระ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รูปแบบอิสระ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รูปแบบอิสระ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รูปแบบอิสระ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รูปแบบอิสระ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รูปแบบอิสระ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รูปแบบอิสระ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รูปแบบอิสระ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กลุ่ม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รูปแบบอิสระ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รูปแบบอิสระ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รูปแบบอิสระ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รูปแบบอิสระ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รูปแบบอิสระ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รูปแบบอิสระ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รูปแบบอิสระ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รูปแบบอิสระ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รูปแบบอิสระ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รูปแบบอิสระ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รูปแบบอิสระ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รูปแบบอิสระ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สี่เหลี่ยมผืนผ้า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913D0AD-BD44-4488-8A36-E3A3017E7FA2}" type="datetime1">
              <a:rPr lang="th-TH" noProof="0" smtClean="0"/>
              <a:pPr/>
              <a:t>23/08/65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57F1E4F-1CFF-5643-939E-217C01CDF56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รูปภาพ 4" descr="จุดแสง">
            <a:extLst>
              <a:ext uri="{FF2B5EF4-FFF2-40B4-BE49-F238E27FC236}">
                <a16:creationId xmlns:a16="http://schemas.microsoft.com/office/drawing/2014/main" xmlns="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4313" y="10465224"/>
            <a:ext cx="2951392" cy="1473711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87" y="1389248"/>
            <a:ext cx="11513598" cy="104763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h-TH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ขอเชิญชมและเข้าร่วมการแข่งขันมหกรรมกีฬาจังหวัดยโสธร</a:t>
            </a:r>
            <a:endParaRPr lang="th-TH" sz="6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3" name="คำบรรยาย 2">
            <a:extLst>
              <a:ext uri="{FF2B5EF4-FFF2-40B4-BE49-F238E27FC236}">
                <a16:creationId xmlns:a16="http://schemas.microsoft.com/office/drawing/2014/main" xmlns="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71" y="2108048"/>
            <a:ext cx="8915399" cy="1126283"/>
          </a:xfrm>
        </p:spPr>
        <p:txBody>
          <a:bodyPr rtlCol="0">
            <a:noAutofit/>
          </a:bodyPr>
          <a:lstStyle/>
          <a:p>
            <a:pPr algn="ctr" rtl="0"/>
            <a:r>
              <a:rPr lang="th-TH" sz="5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“พญาคันคากเกมส์” ประจำปี 2565</a:t>
            </a:r>
            <a:endParaRPr lang="th-TH" sz="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xmlns="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รูปแบบอิสระ 11">
              <a:extLst>
                <a:ext uri="{FF2B5EF4-FFF2-40B4-BE49-F238E27FC236}">
                  <a16:creationId xmlns:a16="http://schemas.microsoft.com/office/drawing/2014/main" xmlns="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รูปแบบอิสระ 12">
              <a:extLst>
                <a:ext uri="{FF2B5EF4-FFF2-40B4-BE49-F238E27FC236}">
                  <a16:creationId xmlns:a16="http://schemas.microsoft.com/office/drawing/2014/main" xmlns="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รูปแบบอิสระ 13">
              <a:extLst>
                <a:ext uri="{FF2B5EF4-FFF2-40B4-BE49-F238E27FC236}">
                  <a16:creationId xmlns:a16="http://schemas.microsoft.com/office/drawing/2014/main" xmlns="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รูปแบบอิสระ 14">
              <a:extLst>
                <a:ext uri="{FF2B5EF4-FFF2-40B4-BE49-F238E27FC236}">
                  <a16:creationId xmlns:a16="http://schemas.microsoft.com/office/drawing/2014/main" xmlns="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รูปแบบอิสระ 15">
              <a:extLst>
                <a:ext uri="{FF2B5EF4-FFF2-40B4-BE49-F238E27FC236}">
                  <a16:creationId xmlns:a16="http://schemas.microsoft.com/office/drawing/2014/main" xmlns="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รูปแบบอิสระ 16">
              <a:extLst>
                <a:ext uri="{FF2B5EF4-FFF2-40B4-BE49-F238E27FC236}">
                  <a16:creationId xmlns:a16="http://schemas.microsoft.com/office/drawing/2014/main" xmlns="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รูปแบบอิสระ 17">
              <a:extLst>
                <a:ext uri="{FF2B5EF4-FFF2-40B4-BE49-F238E27FC236}">
                  <a16:creationId xmlns:a16="http://schemas.microsoft.com/office/drawing/2014/main" xmlns="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รูปแบบอิสระ 18">
              <a:extLst>
                <a:ext uri="{FF2B5EF4-FFF2-40B4-BE49-F238E27FC236}">
                  <a16:creationId xmlns:a16="http://schemas.microsoft.com/office/drawing/2014/main" xmlns="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รูปแบบอิสระ 19">
              <a:extLst>
                <a:ext uri="{FF2B5EF4-FFF2-40B4-BE49-F238E27FC236}">
                  <a16:creationId xmlns:a16="http://schemas.microsoft.com/office/drawing/2014/main" xmlns="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รูปแบบอิสระ 20">
              <a:extLst>
                <a:ext uri="{FF2B5EF4-FFF2-40B4-BE49-F238E27FC236}">
                  <a16:creationId xmlns:a16="http://schemas.microsoft.com/office/drawing/2014/main" xmlns="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รูปแบบอิสระ 21">
              <a:extLst>
                <a:ext uri="{FF2B5EF4-FFF2-40B4-BE49-F238E27FC236}">
                  <a16:creationId xmlns:a16="http://schemas.microsoft.com/office/drawing/2014/main" xmlns="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รูปแบบอิสระ 22">
              <a:extLst>
                <a:ext uri="{FF2B5EF4-FFF2-40B4-BE49-F238E27FC236}">
                  <a16:creationId xmlns:a16="http://schemas.microsoft.com/office/drawing/2014/main" xmlns="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xmlns="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รูปแบบอิสระ 27">
              <a:extLst>
                <a:ext uri="{FF2B5EF4-FFF2-40B4-BE49-F238E27FC236}">
                  <a16:creationId xmlns:a16="http://schemas.microsoft.com/office/drawing/2014/main" xmlns="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รูปแบบอิสระ 28">
              <a:extLst>
                <a:ext uri="{FF2B5EF4-FFF2-40B4-BE49-F238E27FC236}">
                  <a16:creationId xmlns:a16="http://schemas.microsoft.com/office/drawing/2014/main" xmlns="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รูปแบบอิสระ 29">
              <a:extLst>
                <a:ext uri="{FF2B5EF4-FFF2-40B4-BE49-F238E27FC236}">
                  <a16:creationId xmlns:a16="http://schemas.microsoft.com/office/drawing/2014/main" xmlns="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รูปแบบอิสระ 30">
              <a:extLst>
                <a:ext uri="{FF2B5EF4-FFF2-40B4-BE49-F238E27FC236}">
                  <a16:creationId xmlns:a16="http://schemas.microsoft.com/office/drawing/2014/main" xmlns="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รูปแบบอิสระ 31">
              <a:extLst>
                <a:ext uri="{FF2B5EF4-FFF2-40B4-BE49-F238E27FC236}">
                  <a16:creationId xmlns:a16="http://schemas.microsoft.com/office/drawing/2014/main" xmlns="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รูปแบบอิสระ 32">
              <a:extLst>
                <a:ext uri="{FF2B5EF4-FFF2-40B4-BE49-F238E27FC236}">
                  <a16:creationId xmlns:a16="http://schemas.microsoft.com/office/drawing/2014/main" xmlns="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รูปแบบอิสระ 33">
              <a:extLst>
                <a:ext uri="{FF2B5EF4-FFF2-40B4-BE49-F238E27FC236}">
                  <a16:creationId xmlns:a16="http://schemas.microsoft.com/office/drawing/2014/main" xmlns="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รูปแบบอิสระ 34">
              <a:extLst>
                <a:ext uri="{FF2B5EF4-FFF2-40B4-BE49-F238E27FC236}">
                  <a16:creationId xmlns:a16="http://schemas.microsoft.com/office/drawing/2014/main" xmlns="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รูปแบบอิสระ 35">
              <a:extLst>
                <a:ext uri="{FF2B5EF4-FFF2-40B4-BE49-F238E27FC236}">
                  <a16:creationId xmlns:a16="http://schemas.microsoft.com/office/drawing/2014/main" xmlns="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รูปแบบอิสระ 36">
              <a:extLst>
                <a:ext uri="{FF2B5EF4-FFF2-40B4-BE49-F238E27FC236}">
                  <a16:creationId xmlns:a16="http://schemas.microsoft.com/office/drawing/2014/main" xmlns="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รูปแบบอิสระ 37">
              <a:extLst>
                <a:ext uri="{FF2B5EF4-FFF2-40B4-BE49-F238E27FC236}">
                  <a16:creationId xmlns:a16="http://schemas.microsoft.com/office/drawing/2014/main" xmlns="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รูปแบบอิสระ 38">
              <a:extLst>
                <a:ext uri="{FF2B5EF4-FFF2-40B4-BE49-F238E27FC236}">
                  <a16:creationId xmlns:a16="http://schemas.microsoft.com/office/drawing/2014/main" xmlns="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xmlns="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รูปแบบอิสระ 69">
            <a:extLst>
              <a:ext uri="{FF2B5EF4-FFF2-40B4-BE49-F238E27FC236}">
                <a16:creationId xmlns:a16="http://schemas.microsoft.com/office/drawing/2014/main" xmlns="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9" name="รูปภาพ 38" descr="D:\สมาคมกีฬาแห่งจังหวัดยโสธร\untitle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01" y="79943"/>
            <a:ext cx="1186815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รูปภาพ 40" descr="การกีฬาแห่งประเทศไทย - วิกิพีเดีย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28" y="70725"/>
            <a:ext cx="1198245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6" descr="ข้อมูลทั่วไปเกี่ยวกับจังหวัดยโสธร - PAIRAT BUAKHUM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4"/>
          <a:stretch/>
        </p:blipFill>
        <p:spPr bwMode="auto">
          <a:xfrm>
            <a:off x="3625277" y="50405"/>
            <a:ext cx="1282700" cy="12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กองทุนพัฒนาการกีฬาแห่งชาติ (NSDF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05" y="-58553"/>
            <a:ext cx="1977390" cy="150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ดาวน์โหลด logo สพป.บร.2 และ สพฐ. (ปรับปรุงใหม่)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7611" r="21909" b="25674"/>
          <a:stretch/>
        </p:blipFill>
        <p:spPr bwMode="auto">
          <a:xfrm>
            <a:off x="7210263" y="-16514"/>
            <a:ext cx="1182370" cy="14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ติดต่อ/แผนที่-องค์การบริหารส่วนจังหวัดยโสธร (อบจ. ยโสธร ...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11" y="-15626"/>
            <a:ext cx="1577340" cy="14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เทศบาลเมืองยโสธร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713" y="77020"/>
            <a:ext cx="12668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1012046" y="2819222"/>
            <a:ext cx="104548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โครงการจัดการแข่งขันกีฬาชิงชนะเลิศแห่งจังหวัดยโสธร ประจำปี 2565</a:t>
            </a:r>
          </a:p>
          <a:p>
            <a:pPr algn="ctr"/>
            <a:r>
              <a:rPr lang="th-TH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ระหว่างวันที่ 5-27 กันยายน 2565 ณ สนามกีฬาภายในจังหวัดยโสธร</a:t>
            </a:r>
            <a:endParaRPr lang="th-TH" sz="36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90501" y="3948237"/>
            <a:ext cx="11986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กรีฑา 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วันที่ 5-6 ก.ย.65 ณ สนาม </a:t>
            </a:r>
            <a:r>
              <a:rPr lang="en-US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Tartan Track </a:t>
            </a:r>
            <a:r>
              <a:rPr lang="th-TH" sz="2400" b="1" dirty="0" err="1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เลิง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นกทา   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 มวย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สากลสมัครเล่น วันที่ 19-20 ก.ย. ณ ร.ร.กีฬา อบจ.ยส.  </a:t>
            </a:r>
          </a:p>
          <a:p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เท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ควันโด วันที่ 8-9 ก.ย.65 ณ ร.ร.กำแมดขันติธรรมวิทยาคม    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 มวย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ปล้ำ วันที่ 12-13 ก.ย. ณ ร.ร.ศรีแก้วประชาสรรค์</a:t>
            </a:r>
          </a:p>
          <a:p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เท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เบิลเทนนิส วันที่ 15-16 ก.ย. ณ ยิม </a:t>
            </a:r>
            <a:r>
              <a:rPr lang="en-US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KLP SPOR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ธ ยโสธร   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 ยก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น้ำหนัก วันที่ 26-27 ก.ย. ณ ร.ร.กีฬา อบจ.ยส.</a:t>
            </a:r>
          </a:p>
          <a:p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คาราเต้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-คาราเต้โด วันที่ 13-14 ก.ย. ณ ร.ร.กีฬา </a:t>
            </a:r>
            <a:r>
              <a:rPr lang="th-TH" sz="2400" b="1" dirty="0" err="1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อบจ.ยส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. 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       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ฟุตบอล </a:t>
            </a:r>
            <a:r>
              <a:rPr lang="th-TH" sz="2400" b="1" dirty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วันที่ 12-14 ก.ย. ณ </a:t>
            </a:r>
            <a:r>
              <a:rPr lang="th-TH" sz="2400" b="1" dirty="0" err="1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อบต</a:t>
            </a:r>
            <a:r>
              <a:rPr lang="th-TH" sz="2400" b="1" dirty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.เขื่องคำ 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               เทนนิส 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วันที่ 22-23 ก.ย. ณ สนามเทนนิสข้าง ร.ร.สันติ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ธรรม     </a:t>
            </a:r>
            <a:r>
              <a:rPr lang="th-TH" sz="2400" b="1" dirty="0" err="1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เป</a:t>
            </a:r>
            <a:r>
              <a:rPr lang="th-TH" sz="2400" b="1" dirty="0" smtClean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ตอง วันที่ 14-15 ก.ย. ณ ร.ร.ยโสธรพิทยาคม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52527" y="6475713"/>
            <a:ext cx="118129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b="1" dirty="0" smtClean="0">
                <a:solidFill>
                  <a:srgbClr val="002060"/>
                </a:solidFill>
              </a:rPr>
              <a:t>กองทุนพัฒนาการกีฬาแห่งชาติ / จังหวัดยโสธร / สมาคมกีฬาแห่งจังหวัดยโสธร / สำนักงานการกีฬาแห่งประเทศไทย จังหวัดยโสธร // การกีฬาแห่งประเทศไทย</a:t>
            </a:r>
            <a:endParaRPr lang="th-TH" sz="23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360,000+ ภาพ การ์ตูนกีฬา | การ์ตูน PNG &amp; กราฟิก PSD ดาวน์โหลดฟรี - Pikbes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21" y="5802959"/>
            <a:ext cx="732061" cy="73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ฟรี การ์ตูนองค์ประกอบกีฬาคู่ Png สด PNG &amp; PSD ภาพ ดาวน์โหลด _ ขนาด1024 ×  1024px,ID833552918 - Lovepik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6"/>
          <a:stretch/>
        </p:blipFill>
        <p:spPr bwMode="auto">
          <a:xfrm>
            <a:off x="2204632" y="5803835"/>
            <a:ext cx="802469" cy="7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รูปกีฬาการ์ตูน สวย น่ารัก ภาพตัวการ์ตูนเล่นกีฬาชนิดต่างๆ แบบดูดีๆ –  วาดรูป.com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8" name="รูปภาพ 47" descr="นวมต่อยมวยลายการ์ตูนสำหรับเด็ก | Shopee Thailand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48" y="5798266"/>
            <a:ext cx="716887" cy="72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Picture 12" descr="รูปการ์ตูน การ์ตูนน่ารัก กีฬาการ์ตูน พลังการ์ตูน PNG , การ์ตูนน่ารัก,  การเคลื่อนย้ายชายแดน, พลังการ์ตูนภาพ PNG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95" y="5799390"/>
            <a:ext cx="899241" cy="7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รูปกีฬาการ์ตูน สวย น่ารัก ภาพตัวการ์ตูนเล่นกีฬาชนิดต่างๆ แบบดูดีๆ –  วาดรูป.co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50" y="5798267"/>
            <a:ext cx="800841" cy="7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กีฬาต่างๆพร้อมภาพระบายสี.... - รับทำสื่อการสอนปฐมวัย By ครูดาว | Faceboo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6"/>
          <a:stretch/>
        </p:blipFill>
        <p:spPr bwMode="auto">
          <a:xfrm>
            <a:off x="6302178" y="5802959"/>
            <a:ext cx="819274" cy="7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แจกฟรี บัตรคำภาษาอังกฤษ หมวดกีฬา โดย Kru Aoysoy - คลังสื่อการสอน.com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" b="24892"/>
          <a:stretch/>
        </p:blipFill>
        <p:spPr bwMode="auto">
          <a:xfrm>
            <a:off x="7358114" y="5811095"/>
            <a:ext cx="737843" cy="7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ชนิดกีฬา ประเภทกีฬา รุ่นกีฬา – Mor Dindaeng Games 20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671" y="5831939"/>
            <a:ext cx="738798" cy="7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รูปมวยปล้ำ PNG, ภาพมวยปล้ำPSD, ดาวน์โหลดฟรี | Pngtre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77" y="5815652"/>
            <a:ext cx="807850" cy="72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รูปคาราเต้ PNG, ภาพคาราเต้PSD, ดาวน์โหลดฟรี | Pngtre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99" y="5804847"/>
            <a:ext cx="830079" cy="7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ลวดลายเส้นหญ้าสำหรับแผนกิจกรรม</Template>
  <TotalTime>0</TotalTime>
  <Words>179</Words>
  <Application>Microsoft Office PowerPoint</Application>
  <PresentationFormat>กำหนดเอง</PresentationFormat>
  <Paragraphs>10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ช่อ</vt:lpstr>
      <vt:lpstr>ขอเชิญชมและเข้าร่วมการแข่งขันมหกรรมกีฬาจังหวัดยโสธร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2022-08-23T02:15:06Z</dcterms:created>
  <dcterms:modified xsi:type="dcterms:W3CDTF">2022-08-23T03:30:27Z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